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60" r:id="rId6"/>
    <p:sldId id="259" r:id="rId7"/>
    <p:sldId id="262" r:id="rId8"/>
    <p:sldId id="265" r:id="rId9"/>
    <p:sldId id="266" r:id="rId10"/>
    <p:sldId id="264" r:id="rId11"/>
    <p:sldId id="267" r:id="rId12"/>
    <p:sldId id="277" r:id="rId13"/>
    <p:sldId id="268" r:id="rId14"/>
    <p:sldId id="276" r:id="rId15"/>
    <p:sldId id="270" r:id="rId16"/>
    <p:sldId id="285" r:id="rId17"/>
    <p:sldId id="286" r:id="rId18"/>
    <p:sldId id="271" r:id="rId19"/>
    <p:sldId id="269" r:id="rId20"/>
    <p:sldId id="287" r:id="rId21"/>
    <p:sldId id="288" r:id="rId22"/>
    <p:sldId id="289" r:id="rId23"/>
    <p:sldId id="27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87B"/>
    <a:srgbClr val="F2984C"/>
    <a:srgbClr val="ED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29.png"/><Relationship Id="rId12" Type="http://schemas.openxmlformats.org/officeDocument/2006/relationships/oleObject" Target="../embeddings/oleObject3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2.bin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1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29.png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29.png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2064385" y="1353185"/>
            <a:ext cx="8063230" cy="1946910"/>
          </a:xfrm>
        </p:spPr>
        <p:txBody>
          <a:bodyPr>
            <a:normAutofit/>
          </a:bodyPr>
          <a:p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Signals and Systems Tutorial 3-2</a:t>
            </a:r>
            <a:endParaRPr kumimoji="1" lang="en-US" altLang="zh-C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标题 6"/>
          <p:cNvSpPr>
            <a:spLocks noGrp="1"/>
          </p:cNvSpPr>
          <p:nvPr/>
        </p:nvSpPr>
        <p:spPr>
          <a:xfrm>
            <a:off x="2821940" y="4254500"/>
            <a:ext cx="6456045" cy="1106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Yifei Sun</a:t>
            </a:r>
            <a:endParaRPr kumimoji="1" lang="en-US" altLang="zh-CN" dirty="0"/>
          </a:p>
          <a:p>
            <a:r>
              <a:rPr kumimoji="1" lang="en-US" altLang="zh-CN" dirty="0"/>
              <a:t>sunyf2019@mail.sustech.edu.cn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Problem 3.30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067435"/>
            <a:ext cx="10086340" cy="147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" y="2413635"/>
            <a:ext cx="10017760" cy="23279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2211070" y="1605915"/>
            <a:ext cx="7578090" cy="2890520"/>
            <a:chOff x="6258" y="3789"/>
            <a:chExt cx="7312" cy="27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8" y="4594"/>
              <a:ext cx="7313" cy="198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6" y="3789"/>
              <a:ext cx="6416" cy="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3.30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6095" y="1099820"/>
            <a:ext cx="10972800" cy="3497580"/>
            <a:chOff x="797" y="1732"/>
            <a:chExt cx="17280" cy="550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rcRect b="15248"/>
            <a:stretch>
              <a:fillRect/>
            </a:stretch>
          </p:blipFill>
          <p:spPr>
            <a:xfrm>
              <a:off x="797" y="1732"/>
              <a:ext cx="17280" cy="550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229" y="4650"/>
              <a:ext cx="460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/>
                <a:t>e</a:t>
              </a:r>
              <a:endParaRPr lang="en-US" altLang="zh-CN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26840" y="4688205"/>
            <a:ext cx="504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=    ......   (expand sin(x+y) and use Euler’s formula)</a:t>
            </a:r>
            <a:endParaRPr lang="en-US" altLang="zh-CN"/>
          </a:p>
          <a:p>
            <a:r>
              <a:rPr lang="en-US" altLang="zh-CN"/>
              <a:t>=    ......</a:t>
            </a:r>
            <a:r>
              <a:rPr lang="zh-CN" altLang="en-US"/>
              <a:t>（</a:t>
            </a:r>
            <a:r>
              <a:rPr lang="en-US" altLang="zh-CN"/>
              <a:t>in form of                       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r="4360"/>
          <a:stretch>
            <a:fillRect/>
          </a:stretch>
        </p:blipFill>
        <p:spPr>
          <a:xfrm>
            <a:off x="5952490" y="4994275"/>
            <a:ext cx="1059180" cy="4025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10" y="4043680"/>
            <a:ext cx="1924050" cy="4699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710" y="4467860"/>
            <a:ext cx="189865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110" y="4994275"/>
            <a:ext cx="1901190" cy="4826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876030" y="3727450"/>
            <a:ext cx="178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Euler’s formula: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Problem 3.37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1067435"/>
            <a:ext cx="8157210" cy="1597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2809240"/>
            <a:ext cx="10192385" cy="2327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67710" y="550545"/>
            <a:ext cx="5387340" cy="2054860"/>
            <a:chOff x="6258" y="3789"/>
            <a:chExt cx="7312" cy="27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8" y="4594"/>
              <a:ext cx="7313" cy="198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6" y="3789"/>
              <a:ext cx="6416" cy="805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49253" t="65062" r="14262" b="4438"/>
          <a:stretch>
            <a:fillRect/>
          </a:stretch>
        </p:blipFill>
        <p:spPr>
          <a:xfrm>
            <a:off x="4410710" y="2939415"/>
            <a:ext cx="3102610" cy="8248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743200" y="4097655"/>
            <a:ext cx="6705600" cy="1495425"/>
            <a:chOff x="5511" y="7036"/>
            <a:chExt cx="10560" cy="235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1" y="7036"/>
              <a:ext cx="10560" cy="235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8" y="8161"/>
              <a:ext cx="2946" cy="1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3.37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76655"/>
          <a:stretch>
            <a:fillRect/>
          </a:stretch>
        </p:blipFill>
        <p:spPr>
          <a:xfrm>
            <a:off x="1075055" y="1112520"/>
            <a:ext cx="8976995" cy="1162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2284730"/>
            <a:ext cx="4762500" cy="3875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3.37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40911"/>
          <a:stretch>
            <a:fillRect/>
          </a:stretch>
        </p:blipFill>
        <p:spPr>
          <a:xfrm>
            <a:off x="1075055" y="1112520"/>
            <a:ext cx="8976995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5512" t="78556"/>
          <a:stretch>
            <a:fillRect/>
          </a:stretch>
        </p:blipFill>
        <p:spPr>
          <a:xfrm>
            <a:off x="1934845" y="5609590"/>
            <a:ext cx="7584440" cy="1067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3.37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b="76451"/>
          <a:stretch>
            <a:fillRect/>
          </a:stretch>
        </p:blipFill>
        <p:spPr>
          <a:xfrm>
            <a:off x="1075055" y="1112520"/>
            <a:ext cx="8976995" cy="1172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t="58515" b="21265"/>
          <a:stretch>
            <a:fillRect/>
          </a:stretch>
        </p:blipFill>
        <p:spPr>
          <a:xfrm>
            <a:off x="926465" y="2284730"/>
            <a:ext cx="8976995" cy="100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924"/>
          <a:stretch>
            <a:fillRect/>
          </a:stretch>
        </p:blipFill>
        <p:spPr>
          <a:xfrm>
            <a:off x="2850515" y="2724150"/>
            <a:ext cx="3580130" cy="2791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Problem 3.49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1021715"/>
            <a:ext cx="7965440" cy="100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2028190"/>
            <a:ext cx="6685915" cy="4203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190" y="6658610"/>
            <a:ext cx="612775" cy="199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43335" y="6551295"/>
            <a:ext cx="595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M-1</a:t>
            </a:r>
            <a:endParaRPr lang="en-US" altLang="zh-CN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3.49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55800" y="996950"/>
            <a:ext cx="7649210" cy="5755640"/>
            <a:chOff x="3080" y="1570"/>
            <a:chExt cx="12046" cy="9064"/>
          </a:xfrm>
        </p:grpSpPr>
        <p:grpSp>
          <p:nvGrpSpPr>
            <p:cNvPr id="15" name="组合 14"/>
            <p:cNvGrpSpPr/>
            <p:nvPr/>
          </p:nvGrpSpPr>
          <p:grpSpPr>
            <a:xfrm>
              <a:off x="3080" y="1570"/>
              <a:ext cx="12046" cy="9064"/>
              <a:chOff x="3080" y="1570"/>
              <a:chExt cx="12046" cy="906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080" y="1570"/>
                <a:ext cx="12046" cy="9064"/>
                <a:chOff x="3080" y="1570"/>
                <a:chExt cx="12046" cy="9064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080" y="1570"/>
                  <a:ext cx="12046" cy="9064"/>
                  <a:chOff x="3080" y="1570"/>
                  <a:chExt cx="12046" cy="9064"/>
                </a:xfrm>
              </p:grpSpPr>
              <p:pic>
                <p:nvPicPr>
                  <p:cNvPr id="3" name="图片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080" y="1570"/>
                    <a:ext cx="12046" cy="9064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77" y="3755"/>
                    <a:ext cx="1047" cy="957"/>
                  </a:xfrm>
                  <a:prstGeom prst="rect">
                    <a:avLst/>
                  </a:prstGeom>
                </p:spPr>
              </p:pic>
              <p:graphicFrame>
                <p:nvGraphicFramePr>
                  <p:cNvPr id="5" name="对象 4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9231" y="3903"/>
                  <a:ext cx="901" cy="8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5" name="" r:id="rId4" imgW="469900" imgH="419100" progId="Equation.KSEE3">
                          <p:embed/>
                        </p:oleObj>
                      </mc:Choice>
                      <mc:Fallback>
                        <p:oleObj name="" r:id="rId4" imgW="469900" imgH="419100" progId="Equation.KSEE3">
                          <p:embed/>
                          <p:pic>
                            <p:nvPicPr>
                              <p:cNvPr id="0" name="图片 1024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231" y="3903"/>
                                <a:ext cx="901" cy="80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2" y="7485"/>
                  <a:ext cx="2370" cy="54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4" y="10094"/>
                  <a:ext cx="2503" cy="54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4" y="6470"/>
                <a:ext cx="291" cy="256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124" y="6308"/>
                <a:ext cx="64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-</a:t>
                </a:r>
                <a:endParaRPr lang="en-US" altLang="zh-CN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119" y="7566"/>
              <a:ext cx="23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=</a:t>
              </a:r>
              <a:endParaRPr lang="en-US" altLang="zh-CN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170" y="5386070"/>
            <a:ext cx="4732020" cy="809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625" y="6127750"/>
            <a:ext cx="607060" cy="281940"/>
          </a:xfrm>
          <a:prstGeom prst="rect">
            <a:avLst/>
          </a:prstGeom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4811395"/>
          <a:ext cx="57848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0" imgW="368300" imgH="165100" progId="Equation.KSEE3">
                  <p:embed/>
                </p:oleObj>
              </mc:Choice>
              <mc:Fallback>
                <p:oleObj name="" r:id="rId10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4455" y="4811395"/>
                        <a:ext cx="578485" cy="25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26760" y="6455410"/>
          <a:ext cx="494665" cy="22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2" imgW="368300" imgH="165100" progId="Equation.KSEE3">
                  <p:embed/>
                </p:oleObj>
              </mc:Choice>
              <mc:Fallback>
                <p:oleObj name="" r:id="rId12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26760" y="6455410"/>
                        <a:ext cx="494665" cy="22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1315" y="6169025"/>
            <a:ext cx="1083945" cy="1993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9910" y="5386070"/>
            <a:ext cx="233045" cy="1993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246880" y="5386070"/>
            <a:ext cx="595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M-1</a:t>
            </a:r>
            <a:endParaRPr lang="en-US" altLang="zh-CN" sz="14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0980" y="6409055"/>
            <a:ext cx="1590675" cy="3143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1705" y="6127750"/>
            <a:ext cx="6064885" cy="2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800" y="3598545"/>
            <a:ext cx="7828280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/>
        </p:nvSpPr>
        <p:spPr>
          <a:xfrm>
            <a:off x="2064385" y="2581910"/>
            <a:ext cx="806323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chemeClr val="accent1">
                    <a:lumMod val="50000"/>
                  </a:schemeClr>
                </a:solidFill>
              </a:rPr>
              <a:t>Problem </a:t>
            </a:r>
            <a:r>
              <a:rPr kumimoji="1" lang="en-US" altLang="zh-CN" sz="32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3.11, 3.30, 3.37, 3.49</a:t>
            </a:r>
            <a:endParaRPr kumimoji="1" lang="en-US" altLang="zh-C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3.49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55800" y="996950"/>
            <a:ext cx="7649210" cy="5755640"/>
            <a:chOff x="3080" y="1570"/>
            <a:chExt cx="12046" cy="9064"/>
          </a:xfrm>
        </p:grpSpPr>
        <p:grpSp>
          <p:nvGrpSpPr>
            <p:cNvPr id="15" name="组合 14"/>
            <p:cNvGrpSpPr/>
            <p:nvPr/>
          </p:nvGrpSpPr>
          <p:grpSpPr>
            <a:xfrm>
              <a:off x="3080" y="1570"/>
              <a:ext cx="12046" cy="9064"/>
              <a:chOff x="3080" y="1570"/>
              <a:chExt cx="12046" cy="906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080" y="1570"/>
                <a:ext cx="12046" cy="9064"/>
                <a:chOff x="3080" y="1570"/>
                <a:chExt cx="12046" cy="9064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080" y="1570"/>
                  <a:ext cx="12046" cy="9064"/>
                  <a:chOff x="3080" y="1570"/>
                  <a:chExt cx="12046" cy="9064"/>
                </a:xfrm>
              </p:grpSpPr>
              <p:pic>
                <p:nvPicPr>
                  <p:cNvPr id="3" name="图片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080" y="1570"/>
                    <a:ext cx="12046" cy="9064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77" y="3755"/>
                    <a:ext cx="1047" cy="957"/>
                  </a:xfrm>
                  <a:prstGeom prst="rect">
                    <a:avLst/>
                  </a:prstGeom>
                </p:spPr>
              </p:pic>
              <p:graphicFrame>
                <p:nvGraphicFramePr>
                  <p:cNvPr id="5" name="对象 4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9231" y="3903"/>
                  <a:ext cx="901" cy="8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5" name="" r:id="rId4" imgW="469900" imgH="419100" progId="Equation.KSEE3">
                          <p:embed/>
                        </p:oleObj>
                      </mc:Choice>
                      <mc:Fallback>
                        <p:oleObj name="" r:id="rId4" imgW="469900" imgH="419100" progId="Equation.KSEE3">
                          <p:embed/>
                          <p:pic>
                            <p:nvPicPr>
                              <p:cNvPr id="0" name="图片 1024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231" y="3903"/>
                                <a:ext cx="901" cy="80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2" y="7485"/>
                  <a:ext cx="2370" cy="54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4" y="10094"/>
                  <a:ext cx="2503" cy="54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4" y="6470"/>
                <a:ext cx="291" cy="256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124" y="6308"/>
                <a:ext cx="64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-</a:t>
                </a:r>
                <a:endParaRPr lang="en-US" altLang="zh-CN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119" y="7566"/>
              <a:ext cx="23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=</a:t>
              </a:r>
              <a:endParaRPr lang="en-US" altLang="zh-CN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170" y="5386070"/>
            <a:ext cx="4732020" cy="809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625" y="6127750"/>
            <a:ext cx="607060" cy="281940"/>
          </a:xfrm>
          <a:prstGeom prst="rect">
            <a:avLst/>
          </a:prstGeom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4811395"/>
          <a:ext cx="57848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0" imgW="368300" imgH="165100" progId="Equation.KSEE3">
                  <p:embed/>
                </p:oleObj>
              </mc:Choice>
              <mc:Fallback>
                <p:oleObj name="" r:id="rId10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4455" y="4811395"/>
                        <a:ext cx="578485" cy="25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26760" y="6455410"/>
          <a:ext cx="494665" cy="22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2" imgW="368300" imgH="165100" progId="Equation.KSEE3">
                  <p:embed/>
                </p:oleObj>
              </mc:Choice>
              <mc:Fallback>
                <p:oleObj name="" r:id="rId12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26760" y="6455410"/>
                        <a:ext cx="494665" cy="22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1315" y="6169025"/>
            <a:ext cx="1083945" cy="1993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9910" y="5386070"/>
            <a:ext cx="233045" cy="1993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246880" y="5386070"/>
            <a:ext cx="595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M-1</a:t>
            </a:r>
            <a:endParaRPr lang="en-US" altLang="zh-CN" sz="14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0980" y="6409055"/>
            <a:ext cx="1590675" cy="3143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1705" y="6127750"/>
            <a:ext cx="6064885" cy="2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800" y="5095875"/>
            <a:ext cx="7649210" cy="16198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Problem 3.49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1021715"/>
            <a:ext cx="7965440" cy="100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2028190"/>
            <a:ext cx="6685915" cy="4203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30" y="5140960"/>
            <a:ext cx="612775" cy="199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4475" y="5086985"/>
            <a:ext cx="595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M-1</a:t>
            </a:r>
            <a:endParaRPr lang="en-US" altLang="zh-CN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235" y="7125335"/>
            <a:ext cx="2840355" cy="192532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120640" y="7192645"/>
            <a:ext cx="1271905" cy="57594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3.49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55800" y="996950"/>
            <a:ext cx="7649210" cy="5755640"/>
            <a:chOff x="3080" y="1570"/>
            <a:chExt cx="12046" cy="9064"/>
          </a:xfrm>
        </p:grpSpPr>
        <p:grpSp>
          <p:nvGrpSpPr>
            <p:cNvPr id="15" name="组合 14"/>
            <p:cNvGrpSpPr/>
            <p:nvPr/>
          </p:nvGrpSpPr>
          <p:grpSpPr>
            <a:xfrm>
              <a:off x="3080" y="1570"/>
              <a:ext cx="12046" cy="9064"/>
              <a:chOff x="3080" y="1570"/>
              <a:chExt cx="12046" cy="906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080" y="1570"/>
                <a:ext cx="12046" cy="9064"/>
                <a:chOff x="3080" y="1570"/>
                <a:chExt cx="12046" cy="9064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080" y="1570"/>
                  <a:ext cx="12046" cy="9064"/>
                  <a:chOff x="3080" y="1570"/>
                  <a:chExt cx="12046" cy="9064"/>
                </a:xfrm>
              </p:grpSpPr>
              <p:pic>
                <p:nvPicPr>
                  <p:cNvPr id="3" name="图片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080" y="1570"/>
                    <a:ext cx="12046" cy="9064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77" y="3755"/>
                    <a:ext cx="1047" cy="957"/>
                  </a:xfrm>
                  <a:prstGeom prst="rect">
                    <a:avLst/>
                  </a:prstGeom>
                </p:spPr>
              </p:pic>
              <p:graphicFrame>
                <p:nvGraphicFramePr>
                  <p:cNvPr id="5" name="对象 4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9231" y="3903"/>
                  <a:ext cx="901" cy="8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5" name="" r:id="rId4" imgW="469900" imgH="419100" progId="Equation.KSEE3">
                          <p:embed/>
                        </p:oleObj>
                      </mc:Choice>
                      <mc:Fallback>
                        <p:oleObj name="" r:id="rId4" imgW="469900" imgH="419100" progId="Equation.KSEE3">
                          <p:embed/>
                          <p:pic>
                            <p:nvPicPr>
                              <p:cNvPr id="0" name="图片 1024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231" y="3903"/>
                                <a:ext cx="901" cy="80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2" y="7485"/>
                  <a:ext cx="2370" cy="54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4" y="10094"/>
                  <a:ext cx="2503" cy="54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4" y="6470"/>
                <a:ext cx="291" cy="256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124" y="6308"/>
                <a:ext cx="64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-</a:t>
                </a:r>
                <a:endParaRPr lang="en-US" altLang="zh-CN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119" y="7566"/>
              <a:ext cx="23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=</a:t>
              </a:r>
              <a:endParaRPr lang="en-US" altLang="zh-CN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170" y="5386070"/>
            <a:ext cx="4732020" cy="809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625" y="6127750"/>
            <a:ext cx="607060" cy="281940"/>
          </a:xfrm>
          <a:prstGeom prst="rect">
            <a:avLst/>
          </a:prstGeom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4455" y="4811395"/>
          <a:ext cx="57848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0" imgW="368300" imgH="165100" progId="Equation.KSEE3">
                  <p:embed/>
                </p:oleObj>
              </mc:Choice>
              <mc:Fallback>
                <p:oleObj name="" r:id="rId10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4455" y="4811395"/>
                        <a:ext cx="578485" cy="25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26760" y="6455410"/>
          <a:ext cx="494665" cy="22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2" imgW="368300" imgH="165100" progId="Equation.KSEE3">
                  <p:embed/>
                </p:oleObj>
              </mc:Choice>
              <mc:Fallback>
                <p:oleObj name="" r:id="rId12" imgW="368300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26760" y="6455410"/>
                        <a:ext cx="494665" cy="22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0280" y="6195695"/>
            <a:ext cx="1083945" cy="1993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0980" y="6409055"/>
            <a:ext cx="1590675" cy="3143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6240" y="6135370"/>
            <a:ext cx="4128135" cy="2667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625" y="6154420"/>
            <a:ext cx="607060" cy="281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338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Reviews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7760" y="1325880"/>
            <a:ext cx="98653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Periodicity Properties of DT Complex Exponentials;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DT Fourier Series Representation;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DT Fourier Series Pair;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DTFS of Periodic Square Wave;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Properties of DT Fourier Series;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Frequency response of LTI system;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Filtering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/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338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Reviews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2719705"/>
            <a:ext cx="4114800" cy="1236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60" y="2695575"/>
            <a:ext cx="4643755" cy="1260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11120" y="2235200"/>
            <a:ext cx="7706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CTFS pair                                              DTFS pair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94830" y="3111500"/>
            <a:ext cx="438785" cy="1860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00050" y="42227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Reviews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0055" y="1007745"/>
            <a:ext cx="5382895" cy="5073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130" y="1007745"/>
            <a:ext cx="5215890" cy="5095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20950" y="547370"/>
            <a:ext cx="814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CTFS properties                                                      DTFS properties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338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Reviews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1661160"/>
            <a:ext cx="4114800" cy="1236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45" y="1637030"/>
            <a:ext cx="4643755" cy="1260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80005" y="1176655"/>
            <a:ext cx="7706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CTFS pair                                              DTFS pair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3186430"/>
            <a:ext cx="7907020" cy="2737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3186430"/>
            <a:ext cx="3242310" cy="26466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95070" y="4010660"/>
            <a:ext cx="717550" cy="146939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64025" y="3775075"/>
            <a:ext cx="7010400" cy="110299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203190" y="4630420"/>
            <a:ext cx="987425" cy="20320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216525" y="4621530"/>
            <a:ext cx="911860" cy="216535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949690" y="4683760"/>
            <a:ext cx="974090" cy="189865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8949690" y="4661535"/>
            <a:ext cx="911860" cy="216535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666365" y="5884545"/>
            <a:ext cx="9285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The duality property for discrete-time Fourier series implies that the Fourier series coefficients for the periodic sequence a</a:t>
            </a:r>
            <a:r>
              <a:rPr lang="en-US" altLang="zh-CN"/>
              <a:t>_</a:t>
            </a:r>
            <a:r>
              <a:rPr lang="zh-CN" altLang="en-US"/>
              <a:t>k are the values of (1/N)x[-n] (i.e., are proportional to the values of the original</a:t>
            </a:r>
            <a:r>
              <a:rPr lang="en-US" altLang="zh-CN"/>
              <a:t> signal, reversed in time).</a:t>
            </a:r>
            <a:r>
              <a:rPr lang="en-US" altLang="zh-CN">
                <a:sym typeface="+mn-ea"/>
              </a:rPr>
              <a:t>”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Problem 3.11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98245"/>
            <a:ext cx="1022794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3.11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49375"/>
            <a:ext cx="11309350" cy="4506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0050" y="42227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</a:rPr>
              <a:t>Solution 3.11</a:t>
            </a:r>
            <a:endParaRPr lang="en-US" altLang="zh-CN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173480"/>
            <a:ext cx="10985500" cy="24066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2460,&quot;width&quot;:13220}"/>
</p:tagLst>
</file>

<file path=ppt/tags/tag2.xml><?xml version="1.0" encoding="utf-8"?>
<p:tagLst xmlns:p="http://schemas.openxmlformats.org/presentationml/2006/main">
  <p:tag name="KSO_WM_UNIT_PLACING_PICTURE_USER_VIEWPORT" val="{&quot;height&quot;:1846,&quot;width&quot;:14137}"/>
</p:tagLst>
</file>

<file path=ppt/tags/tag3.xml><?xml version="1.0" encoding="utf-8"?>
<p:tagLst xmlns:p="http://schemas.openxmlformats.org/presentationml/2006/main">
  <p:tag name="KSO_WM_UNIT_PLACING_PICTURE_USER_VIEWPORT" val="{&quot;height&quot;:7839,&quot;width&quot;:14137}"/>
</p:tagLst>
</file>

<file path=ppt/tags/tag4.xml><?xml version="1.0" encoding="utf-8"?>
<p:tagLst xmlns:p="http://schemas.openxmlformats.org/presentationml/2006/main">
  <p:tag name="KSO_WM_UNIT_PLACING_PICTURE_USER_VIEWPORT" val="{&quot;height&quot;:6033,&quot;width&quot;:659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WPS 演示</Application>
  <PresentationFormat>宽屏</PresentationFormat>
  <Paragraphs>87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微软雅黑</vt:lpstr>
      <vt:lpstr>Arial Unicode MS</vt:lpstr>
      <vt:lpstr>Cambria Math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Signals and Systems Tutorial 3-2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Yifei Sun</dc:creator>
  <cp:lastModifiedBy>孙逸飞</cp:lastModifiedBy>
  <cp:revision>58</cp:revision>
  <dcterms:created xsi:type="dcterms:W3CDTF">2022-03-21T12:54:00Z</dcterms:created>
  <dcterms:modified xsi:type="dcterms:W3CDTF">2022-03-22T12:57:14Z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FB390DF83DA243CA9046C831057F4610</vt:lpwstr>
  </property>
  <property fmtid="{D5CDD505-2E9C-101B-9397-08002B2CF9AE}" pid="3" name="KSOProductBuildVer">
    <vt:lpwstr>2052-11.1.0.11365</vt:lpwstr>
  </property>
</Properties>
</file>